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0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67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16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5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83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212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38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485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72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66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60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24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1F50C-08FE-425A-B448-218148C2304B}" type="datetimeFigureOut">
              <a:rPr lang="it-IT" smtClean="0"/>
              <a:t>26/01/2021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3628A-9560-4694-B7EE-F5D1F248BB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59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678779" y="1295401"/>
            <a:ext cx="303195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Perché lavorare in un «green office»?</a:t>
            </a:r>
            <a:endParaRPr lang="it-IT" b="1" dirty="0"/>
          </a:p>
          <a:p>
            <a:endParaRPr lang="it-IT" sz="1600" dirty="0" smtClean="0"/>
          </a:p>
          <a:p>
            <a:r>
              <a:rPr lang="it-IT" sz="1600" dirty="0" smtClean="0"/>
              <a:t>Lavorare «in mezzo alla Natura» aiuta le persone (e l’azienda) a:</a:t>
            </a:r>
          </a:p>
          <a:p>
            <a:endParaRPr lang="it-IT" sz="1600" dirty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diminuire lo stress psicologico e/o recuperare energia positiva (produttività!)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aumentare la socialità e la collaborazione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avere più consapevolezza di sé e del Mondo reale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e</a:t>
            </a:r>
            <a:r>
              <a:rPr lang="it-IT" sz="1600" dirty="0" smtClean="0"/>
              <a:t>ntrare con più positività e interazione in processi aziendali di change management </a:t>
            </a:r>
            <a:endParaRPr lang="it-IT" sz="1600" dirty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«aprire le menti» a nuove idee</a:t>
            </a:r>
          </a:p>
        </p:txBody>
      </p:sp>
      <p:pic>
        <p:nvPicPr>
          <p:cNvPr id="5" name="Picture 2" descr="Forma del cuore di foglia verde isolato su sfondo bianco | Foto Grati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1" t="10384" r="13637" b="5674"/>
          <a:stretch/>
        </p:blipFill>
        <p:spPr bwMode="auto">
          <a:xfrm>
            <a:off x="4379495" y="1095332"/>
            <a:ext cx="4154905" cy="500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1263316" y="1283368"/>
            <a:ext cx="311617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Ufficio Sostenibile?                   Sì grazie!</a:t>
            </a:r>
          </a:p>
          <a:p>
            <a:endParaRPr lang="it-IT" dirty="0" smtClean="0"/>
          </a:p>
          <a:p>
            <a:r>
              <a:rPr lang="it-IT" sz="1600" dirty="0" smtClean="0"/>
              <a:t>Anche tu puoi contribuire a rendere il tuo ufficio sostenibile se:</a:t>
            </a:r>
          </a:p>
          <a:p>
            <a:endParaRPr lang="it-IT" sz="1600" dirty="0" smtClean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usi sistemi di risparmio energetico sia per l’energia che l’acqua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h</a:t>
            </a:r>
            <a:r>
              <a:rPr lang="it-IT" sz="1600" dirty="0" smtClean="0"/>
              <a:t>ai introdotto piante e/o soluzioni di green gardening sia in spazi indoor che outdoor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h</a:t>
            </a:r>
            <a:r>
              <a:rPr lang="it-IT" sz="1600" dirty="0" smtClean="0"/>
              <a:t>ai abbattuto l’uso di plastica e/o altri materiali inquinanti (toner </a:t>
            </a:r>
            <a:r>
              <a:rPr lang="it-IT" sz="1600" dirty="0" err="1" smtClean="0"/>
              <a:t>ecc</a:t>
            </a:r>
            <a:r>
              <a:rPr lang="it-IT" sz="1600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t</a:t>
            </a:r>
            <a:r>
              <a:rPr lang="it-IT" sz="1600" dirty="0" smtClean="0"/>
              <a:t>i curi in maniera Smart del benessere dei tuoi </a:t>
            </a:r>
            <a:r>
              <a:rPr lang="it-IT" sz="1600" dirty="0" err="1" smtClean="0"/>
              <a:t>Workers</a:t>
            </a:r>
            <a:endParaRPr lang="it-IT" sz="1600" dirty="0"/>
          </a:p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263316" y="83575"/>
            <a:ext cx="1031106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N</a:t>
            </a:r>
            <a:r>
              <a:rPr lang="it-IT" sz="3600" b="1" dirty="0" smtClean="0">
                <a:solidFill>
                  <a:schemeClr val="accent6">
                    <a:lumMod val="75000"/>
                  </a:schemeClr>
                </a:solidFill>
                <a:latin typeface="Bradley Hand ITC" panose="03070402050302030203" pitchFamily="66" charset="0"/>
              </a:rPr>
              <a:t>atura in Ufficio = coltivare</a:t>
            </a:r>
          </a:p>
          <a:p>
            <a:pPr algn="ctr"/>
            <a:r>
              <a:rPr lang="it-IT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risultati «sempreverdi»</a:t>
            </a:r>
            <a:endParaRPr lang="it-IT" sz="4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 rot="16200000">
            <a:off x="5408197" y="5331004"/>
            <a:ext cx="152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>
                <a:solidFill>
                  <a:srgbClr val="70AD47">
                    <a:lumMod val="75000"/>
                  </a:srgbClr>
                </a:solidFill>
              </a:rPr>
              <a:t>® </a:t>
            </a:r>
            <a:r>
              <a:rPr lang="it-IT" sz="800" i="1" dirty="0" smtClean="0"/>
              <a:t>Paolo Donati </a:t>
            </a:r>
            <a:endParaRPr lang="it-IT" sz="800" i="1" dirty="0"/>
          </a:p>
        </p:txBody>
      </p:sp>
    </p:spTree>
    <p:extLst>
      <p:ext uri="{BB962C8B-B14F-4D97-AF65-F5344CB8AC3E}">
        <p14:creationId xmlns:p14="http://schemas.microsoft.com/office/powerpoint/2010/main" val="1745800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147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Bradley Hand ITC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HRC.181</dc:creator>
  <cp:lastModifiedBy>HRC.181</cp:lastModifiedBy>
  <cp:revision>5</cp:revision>
  <dcterms:created xsi:type="dcterms:W3CDTF">2021-01-26T19:29:51Z</dcterms:created>
  <dcterms:modified xsi:type="dcterms:W3CDTF">2021-01-26T20:09:12Z</dcterms:modified>
</cp:coreProperties>
</file>